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68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0"/>
    <p:restoredTop sz="94674"/>
  </p:normalViewPr>
  <p:slideViewPr>
    <p:cSldViewPr snapToGrid="0" snapToObjects="1">
      <p:cViewPr>
        <p:scale>
          <a:sx n="204" d="100"/>
          <a:sy n="204" d="100"/>
        </p:scale>
        <p:origin x="-448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5F1F62E1-0CF7-514D-87F6-A8485AA4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61" y="9120"/>
            <a:ext cx="1842803" cy="1828800"/>
          </a:xfrm>
          <a:prstGeom prst="rect">
            <a:avLst/>
          </a:prstGeom>
        </p:spPr>
      </p:pic>
      <p:sp>
        <p:nvSpPr>
          <p:cNvPr id="27" name="Chord 26">
            <a:extLst>
              <a:ext uri="{FF2B5EF4-FFF2-40B4-BE49-F238E27FC236}">
                <a16:creationId xmlns:a16="http://schemas.microsoft.com/office/drawing/2014/main" id="{10E0B145-781C-D846-ADE3-B5F48A15288B}"/>
              </a:ext>
            </a:extLst>
          </p:cNvPr>
          <p:cNvSpPr/>
          <p:nvPr/>
        </p:nvSpPr>
        <p:spPr>
          <a:xfrm>
            <a:off x="3754436" y="94124"/>
            <a:ext cx="1665578" cy="1640551"/>
          </a:xfrm>
          <a:prstGeom prst="chord">
            <a:avLst>
              <a:gd name="adj1" fmla="val 5188985"/>
              <a:gd name="adj2" fmla="val 16124985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F31CFA1-7CE1-A24C-9009-2DA88EA5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05" y="0"/>
            <a:ext cx="1828800" cy="1828800"/>
          </a:xfrm>
          <a:prstGeom prst="rect">
            <a:avLst/>
          </a:prstGeom>
        </p:spPr>
      </p:pic>
      <p:sp>
        <p:nvSpPr>
          <p:cNvPr id="2" name="Chord 1">
            <a:extLst>
              <a:ext uri="{FF2B5EF4-FFF2-40B4-BE49-F238E27FC236}">
                <a16:creationId xmlns:a16="http://schemas.microsoft.com/office/drawing/2014/main" id="{954AE768-90EF-0849-B0FA-64CC60EE58BB}"/>
              </a:ext>
            </a:extLst>
          </p:cNvPr>
          <p:cNvSpPr/>
          <p:nvPr/>
        </p:nvSpPr>
        <p:spPr>
          <a:xfrm rot="21410541">
            <a:off x="1920585" y="116812"/>
            <a:ext cx="1665578" cy="1640551"/>
          </a:xfrm>
          <a:prstGeom prst="chord">
            <a:avLst>
              <a:gd name="adj1" fmla="val 21082683"/>
              <a:gd name="adj2" fmla="val 11184992"/>
            </a:avLst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D3D521D-E4D9-024E-9309-62DBB9BA5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032" y="0"/>
            <a:ext cx="1828800" cy="1828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912D62D-E0A5-7F4F-ADD6-00A686D1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153" y="9120"/>
            <a:ext cx="1826012" cy="18288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1AB37B-A714-F340-8903-B37F226C3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" y="0"/>
            <a:ext cx="182880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814556" y="56726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961015" y="1501782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2020999" y="823906"/>
            <a:ext cx="608521" cy="12543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H="1" flipV="1">
            <a:off x="4587225" y="753531"/>
            <a:ext cx="49944" cy="92287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452A6C-A832-B040-B1AD-E93EFA60CAB6}"/>
              </a:ext>
            </a:extLst>
          </p:cNvPr>
          <p:cNvCxnSpPr>
            <a:cxnSpLocks/>
          </p:cNvCxnSpPr>
          <p:nvPr/>
        </p:nvCxnSpPr>
        <p:spPr>
          <a:xfrm>
            <a:off x="6498596" y="804333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69954" y="1011362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>
                <a:solidFill>
                  <a:srgbClr val="002060"/>
                </a:solidFill>
              </a:rPr>
              <a:t>1 mm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468272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611113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712811" y="442642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2879792" y="43182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077229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184953" y="19185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418257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527965" y="201774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697686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894259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63A1862-FA86-A048-BDF9-967FF202084B}"/>
              </a:ext>
            </a:extLst>
          </p:cNvPr>
          <p:cNvCxnSpPr>
            <a:cxnSpLocks/>
          </p:cNvCxnSpPr>
          <p:nvPr/>
        </p:nvCxnSpPr>
        <p:spPr>
          <a:xfrm>
            <a:off x="5711125" y="973667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C37FEB-8438-C442-A16F-0A3A12A10A34}"/>
              </a:ext>
            </a:extLst>
          </p:cNvPr>
          <p:cNvSpPr txBox="1"/>
          <p:nvPr/>
        </p:nvSpPr>
        <p:spPr>
          <a:xfrm>
            <a:off x="57449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1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7956D-18A3-CC45-87B5-711A4A0A672B}"/>
              </a:ext>
            </a:extLst>
          </p:cNvPr>
          <p:cNvSpPr txBox="1"/>
          <p:nvPr/>
        </p:nvSpPr>
        <p:spPr>
          <a:xfrm>
            <a:off x="688629" y="-56186"/>
            <a:ext cx="2255258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073FD-0F70-C64A-A3DA-4F1A7606BB31}"/>
              </a:ext>
            </a:extLst>
          </p:cNvPr>
          <p:cNvSpPr txBox="1"/>
          <p:nvPr/>
        </p:nvSpPr>
        <p:spPr>
          <a:xfrm>
            <a:off x="2774038" y="993891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55C46F-A337-2043-99D7-167B69F4A355}"/>
              </a:ext>
            </a:extLst>
          </p:cNvPr>
          <p:cNvSpPr txBox="1"/>
          <p:nvPr/>
        </p:nvSpPr>
        <p:spPr>
          <a:xfrm>
            <a:off x="3829250" y="1082732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817C9B-8D22-8942-8D5E-6BDFAB252E63}"/>
                  </a:ext>
                </a:extLst>
              </p:cNvPr>
              <p:cNvSpPr txBox="1"/>
              <p:nvPr/>
            </p:nvSpPr>
            <p:spPr>
              <a:xfrm>
                <a:off x="2459734" y="1031284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817C9B-8D22-8942-8D5E-6BDFAB25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734" y="1031284"/>
                <a:ext cx="280028" cy="331629"/>
              </a:xfrm>
              <a:prstGeom prst="rect">
                <a:avLst/>
              </a:prstGeom>
              <a:blipFill>
                <a:blip r:embed="rId7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874735-FD1B-CE47-9583-26D0235297AD}"/>
                  </a:ext>
                </a:extLst>
              </p:cNvPr>
              <p:cNvSpPr txBox="1"/>
              <p:nvPr/>
            </p:nvSpPr>
            <p:spPr>
              <a:xfrm>
                <a:off x="4111596" y="641347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874735-FD1B-CE47-9583-26D02352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596" y="641347"/>
                <a:ext cx="280028" cy="331629"/>
              </a:xfrm>
              <a:prstGeom prst="rect">
                <a:avLst/>
              </a:prstGeom>
              <a:blipFill>
                <a:blip r:embed="rId8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1612513-CDEF-904B-A21C-8F27EE4E1EFD}"/>
              </a:ext>
            </a:extLst>
          </p:cNvPr>
          <p:cNvSpPr txBox="1"/>
          <p:nvPr/>
        </p:nvSpPr>
        <p:spPr>
          <a:xfrm>
            <a:off x="1845667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2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0FA4C2-72EF-854D-982D-5708E1BF3DC7}"/>
              </a:ext>
            </a:extLst>
          </p:cNvPr>
          <p:cNvSpPr txBox="1"/>
          <p:nvPr/>
        </p:nvSpPr>
        <p:spPr>
          <a:xfrm>
            <a:off x="3650286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3</a:t>
            </a:r>
            <a:endParaRPr lang="en-US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580F03-455F-A447-BF26-367D6967B98D}"/>
              </a:ext>
            </a:extLst>
          </p:cNvPr>
          <p:cNvSpPr txBox="1"/>
          <p:nvPr/>
        </p:nvSpPr>
        <p:spPr>
          <a:xfrm>
            <a:off x="5559894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4</a:t>
            </a:r>
            <a:endParaRPr lang="en-US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C3EFD0-054F-7843-8A90-DBB5CEED3112}"/>
              </a:ext>
            </a:extLst>
          </p:cNvPr>
          <p:cNvSpPr txBox="1"/>
          <p:nvPr/>
        </p:nvSpPr>
        <p:spPr>
          <a:xfrm>
            <a:off x="7297170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28D5C5-1F2E-5C4D-8CD5-4E345A4904B2}"/>
              </a:ext>
            </a:extLst>
          </p:cNvPr>
          <p:cNvCxnSpPr/>
          <p:nvPr/>
        </p:nvCxnSpPr>
        <p:spPr>
          <a:xfrm>
            <a:off x="1826965" y="175196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044723-B443-394B-A19D-C519D227C38E}"/>
              </a:ext>
            </a:extLst>
          </p:cNvPr>
          <p:cNvCxnSpPr>
            <a:cxnSpLocks/>
          </p:cNvCxnSpPr>
          <p:nvPr/>
        </p:nvCxnSpPr>
        <p:spPr>
          <a:xfrm flipH="1" flipV="1">
            <a:off x="823062" y="549085"/>
            <a:ext cx="26985" cy="95595"/>
          </a:xfrm>
          <a:prstGeom prst="straightConnector1">
            <a:avLst/>
          </a:prstGeom>
          <a:ln w="0">
            <a:solidFill>
              <a:srgbClr val="01168A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E42704-84A4-F443-9D69-D12067CC6387}"/>
              </a:ext>
            </a:extLst>
          </p:cNvPr>
          <p:cNvCxnSpPr>
            <a:cxnSpLocks/>
          </p:cNvCxnSpPr>
          <p:nvPr/>
        </p:nvCxnSpPr>
        <p:spPr>
          <a:xfrm flipH="1">
            <a:off x="974776" y="1362913"/>
            <a:ext cx="20088" cy="56922"/>
          </a:xfrm>
          <a:prstGeom prst="straightConnector1">
            <a:avLst/>
          </a:prstGeom>
          <a:ln w="0">
            <a:solidFill>
              <a:srgbClr val="01168A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8E460-CE0B-1748-9868-E593464D6EF7}"/>
              </a:ext>
            </a:extLst>
          </p:cNvPr>
          <p:cNvCxnSpPr>
            <a:cxnSpLocks/>
          </p:cNvCxnSpPr>
          <p:nvPr/>
        </p:nvCxnSpPr>
        <p:spPr>
          <a:xfrm>
            <a:off x="851393" y="639639"/>
            <a:ext cx="208837" cy="546637"/>
          </a:xfrm>
          <a:prstGeom prst="line">
            <a:avLst/>
          </a:prstGeom>
          <a:ln>
            <a:solidFill>
              <a:srgbClr val="0116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72AF12-990D-5F4A-856A-17AADEAE6080}"/>
              </a:ext>
            </a:extLst>
          </p:cNvPr>
          <p:cNvCxnSpPr>
            <a:cxnSpLocks/>
          </p:cNvCxnSpPr>
          <p:nvPr/>
        </p:nvCxnSpPr>
        <p:spPr>
          <a:xfrm flipH="1">
            <a:off x="992586" y="1186276"/>
            <a:ext cx="76200" cy="176637"/>
          </a:xfrm>
          <a:prstGeom prst="line">
            <a:avLst/>
          </a:prstGeom>
          <a:ln>
            <a:solidFill>
              <a:srgbClr val="0116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F82090-1D6B-4848-AC6E-B96043B47B38}"/>
              </a:ext>
            </a:extLst>
          </p:cNvPr>
          <p:cNvCxnSpPr>
            <a:cxnSpLocks/>
          </p:cNvCxnSpPr>
          <p:nvPr/>
        </p:nvCxnSpPr>
        <p:spPr>
          <a:xfrm>
            <a:off x="2740564" y="905435"/>
            <a:ext cx="89041" cy="829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78663-68B8-6F41-8D19-A210819AA6E9}"/>
              </a:ext>
            </a:extLst>
          </p:cNvPr>
          <p:cNvCxnSpPr>
            <a:cxnSpLocks/>
          </p:cNvCxnSpPr>
          <p:nvPr/>
        </p:nvCxnSpPr>
        <p:spPr>
          <a:xfrm flipV="1">
            <a:off x="3859813" y="886037"/>
            <a:ext cx="629612" cy="14446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305B853-7A32-AE45-BFBF-1A70C9AF529A}"/>
              </a:ext>
            </a:extLst>
          </p:cNvPr>
          <p:cNvCxnSpPr>
            <a:cxnSpLocks/>
          </p:cNvCxnSpPr>
          <p:nvPr/>
        </p:nvCxnSpPr>
        <p:spPr>
          <a:xfrm flipH="1" flipV="1">
            <a:off x="2727137" y="828102"/>
            <a:ext cx="13396" cy="89518"/>
          </a:xfrm>
          <a:prstGeom prst="straightConnector1">
            <a:avLst/>
          </a:prstGeom>
          <a:ln w="0">
            <a:solidFill>
              <a:schemeClr val="tx1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A452AAE-1643-2B4C-A2E4-A015FA028751}"/>
              </a:ext>
            </a:extLst>
          </p:cNvPr>
          <p:cNvCxnSpPr>
            <a:cxnSpLocks/>
          </p:cNvCxnSpPr>
          <p:nvPr/>
        </p:nvCxnSpPr>
        <p:spPr>
          <a:xfrm>
            <a:off x="2822575" y="1682750"/>
            <a:ext cx="8631" cy="73670"/>
          </a:xfrm>
          <a:prstGeom prst="straightConnector1">
            <a:avLst/>
          </a:prstGeom>
          <a:ln w="0">
            <a:solidFill>
              <a:schemeClr val="tx1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F03C624-5FA4-E241-9EB4-082B38EDA3F1}"/>
              </a:ext>
            </a:extLst>
          </p:cNvPr>
          <p:cNvCxnSpPr>
            <a:cxnSpLocks/>
          </p:cNvCxnSpPr>
          <p:nvPr/>
        </p:nvCxnSpPr>
        <p:spPr>
          <a:xfrm flipH="1">
            <a:off x="3779629" y="900483"/>
            <a:ext cx="59821" cy="4505"/>
          </a:xfrm>
          <a:prstGeom prst="straightConnector1">
            <a:avLst/>
          </a:prstGeom>
          <a:ln w="0">
            <a:solidFill>
              <a:schemeClr val="tx1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616662D-AD3B-7C4D-ADED-C50BBA8E16B5}"/>
              </a:ext>
            </a:extLst>
          </p:cNvPr>
          <p:cNvCxnSpPr>
            <a:cxnSpLocks/>
          </p:cNvCxnSpPr>
          <p:nvPr/>
        </p:nvCxnSpPr>
        <p:spPr>
          <a:xfrm>
            <a:off x="4527965" y="886037"/>
            <a:ext cx="51282" cy="0"/>
          </a:xfrm>
          <a:prstGeom prst="straightConnector1">
            <a:avLst/>
          </a:prstGeom>
          <a:ln w="0">
            <a:solidFill>
              <a:schemeClr val="tx1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1268</TotalTime>
  <Words>26</Words>
  <Application>Microsoft Macintosh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Becker, Aaron T</cp:lastModifiedBy>
  <cp:revision>22</cp:revision>
  <cp:lastPrinted>2018-12-11T15:29:58Z</cp:lastPrinted>
  <dcterms:created xsi:type="dcterms:W3CDTF">2018-04-04T20:00:44Z</dcterms:created>
  <dcterms:modified xsi:type="dcterms:W3CDTF">2018-12-11T15:32:12Z</dcterms:modified>
</cp:coreProperties>
</file>